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6846-7203-9796-0F62-D8D12C8D4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1CD3F-D3D2-1A6B-78F4-B151B55F6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3FE01-FB0A-264D-843E-D8C20483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34125-914F-A2A6-B224-AA74D395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AC6B3-7E28-7D7A-FA41-01A06A04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8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531F-496E-A15B-A7B3-3C8647F6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6E394-AE38-35F4-731B-7584D137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8A084-03F6-4281-4174-73865A02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8EC75-D9B0-46B2-56EB-02E159B5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154E-CEC6-CD2A-BEA4-2645C2B9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91BC0-5426-A7AE-72A3-291B20253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7E66F-9BB3-FFDA-6950-70EFC0DD6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0B176-668D-7487-E869-1FEAB515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78D9-59AF-3641-A3A2-C00FB08C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013DF-5CAE-8DE1-5CC6-8E31D6A2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F4EC-AD19-9EFF-3B08-5B58674A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5E99-174E-F836-E581-DEF16D531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C1CF-C2C2-AF8C-961E-BCD394A7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0EA3-00F5-4FEB-4040-14A46638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EE5C7-064B-9D32-8F2A-8569B01E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1B3F-3B29-30D3-1CC9-C40301F3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D2B63-4F66-23A7-67B5-6E35E13C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5D8A2-D704-8504-BAF9-09C8182C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20FA-6DE6-59D1-8C5C-DEE78B92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18CC0-AAF7-A60F-933B-6147EC4E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7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1E6A4-CBBC-CC4B-F2F9-60919AEC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07D1-C482-3DE0-7A66-19647692A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C8139-425E-E0ED-7624-554CFF54E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EBAE4-A461-E1E6-AC16-FA8957D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ACA5B-7C6D-9433-0C42-7A59E6B8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F20C3-4285-CBA3-070E-3250AE95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6C9B-D83F-CF6C-B642-94AA0FD7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DF80C-6EFC-007F-E983-9D8F2515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94-5C1B-576A-8544-5C8E64D3A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94585-4D61-8F4A-A71E-C0FA2389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68770-7076-0593-47BE-331E9B9E1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5D6A-0BC5-D7B9-3FCA-FA42F441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E5A63-97C3-9391-4FE0-D2BECCD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9344A-F50C-8B6A-205B-6F1652A5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5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FAB3-A5A6-64F0-7CAB-0A99A22C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51C0F-7982-E9D8-67AE-D32877F6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FCF29-EB5B-5191-4CC3-A261CE49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233ED-3562-671D-9A86-EE7A43B1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E7A01-448C-0A09-D0E5-783FCD61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333DE-A8A2-6268-CAFB-ADB5C3C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378F5-283F-9878-D07A-CA11AA8E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3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E9F0-838B-2B73-9B7E-D5B21C7F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7EA2-E39F-9FB9-9A3E-C6C267A4E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DCA2A-69FB-88E8-4085-4613C2E0F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7B3ED-5E8F-D4A3-35F2-103ED97C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1493D-7162-2C4E-63C9-AFEE05A3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E5456-E379-C55B-CCDE-9233815A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48AE-A94D-D254-CA64-ED83441C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0EE8F-6C5E-8C1F-8F7B-733A71459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02794-7562-6195-FCC3-BD7451360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105AB-B23A-CEEC-E275-779E584A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D403F-1FDF-C3F2-F3E9-C60054E6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2544D-867F-1C90-1D15-6494019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E3715F-39E1-8198-391E-DBC7E5B7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59588-864F-C0D4-479B-2EC1770C5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6CEE-67F9-381F-D7ED-3D23B3DEB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8BDFB-B695-4481-A681-01C9DE9BF55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3A8A4-DAB3-5179-104B-8FD0FD661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19B5A-A3C8-1991-1A6B-15C9AA87F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FF6A4-C65A-401E-B699-36299A79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4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ref.ly/logosref/bible.77.1.5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1D3F-437B-0BDC-94BC-F00EA59904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>
                <a:latin typeface="Algerian" panose="04020705040A02060702" pitchFamily="82" charset="0"/>
              </a:rPr>
              <a:t>Island of Crete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C4025-83E0-6E30-1352-0A0004320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284" y="3786336"/>
            <a:ext cx="10051312" cy="165576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600 miles from Jerusalem as a crow flies</a:t>
            </a:r>
          </a:p>
          <a:p>
            <a:r>
              <a:rPr lang="en-US" sz="3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The southern island of Greece in the Mediterranean. Paul left Titus to develop the churches there (</a:t>
            </a:r>
            <a:r>
              <a:rPr lang="en-US" sz="3600" b="0" i="0" u="none" strike="noStrike" dirty="0">
                <a:effectLst/>
                <a:latin typeface="Source Sans Pro" panose="020B0503030403020204" pitchFamily="34" charset="0"/>
                <a:hlinkClick r:id="rId2"/>
              </a:rPr>
              <a:t>Tit 1:5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). 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1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D7771-1F3C-9E4F-2E26-DA0EB453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"/>
            <a:ext cx="12192000" cy="6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9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FE2F1-4B65-D1A6-65EA-407BC0D5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9725"/>
            <a:ext cx="9144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DB7C5-2B0D-1B9D-85BC-53394C51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1FED39-5DD2-3239-ADCC-AE70FBCC6E10}"/>
              </a:ext>
            </a:extLst>
          </p:cNvPr>
          <p:cNvSpPr txBox="1"/>
          <p:nvPr/>
        </p:nvSpPr>
        <p:spPr>
          <a:xfrm>
            <a:off x="370114" y="1118497"/>
            <a:ext cx="1160417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Crete is important in the history of the Christian church. When Paul went to Rome as a prisoner, the ship sought refuge from a storm at Fair Havens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(Acts 27:8).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ship tried in vain to reach the more commodious harbor at Phoenix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(Acts 27:12)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but was blown off course and sought refuge at an island off the southwest coast of Crete, called Cauda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(Acts 27:16)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Paul may have visited Crete after imprisonment in Rome, for in his letter to Titus, he said, “I left you in Crete”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1:5)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8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138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Source Sans Pro</vt:lpstr>
      <vt:lpstr>Office Theme</vt:lpstr>
      <vt:lpstr>Island of Crete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Island of Crete</dc:title>
  <dc:creator>Scott DeWeese</dc:creator>
  <cp:lastModifiedBy>Scott DeWeese</cp:lastModifiedBy>
  <cp:revision>2</cp:revision>
  <dcterms:created xsi:type="dcterms:W3CDTF">2023-01-24T23:23:34Z</dcterms:created>
  <dcterms:modified xsi:type="dcterms:W3CDTF">2023-02-02T19:50:53Z</dcterms:modified>
</cp:coreProperties>
</file>